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9E5555-2334-4490-95A5-B515CDC06F4D}">
  <a:tblStyle styleId="{299E5555-2334-4490-95A5-B515CDC06F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/>
        </p:nvSpPr>
        <p:spPr>
          <a:xfrm>
            <a:off x="638957" y="0"/>
            <a:ext cx="1764463" cy="278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Membership Attendees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306469" y="2308523"/>
            <a:ext cx="5583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Topics: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p13"/>
          <p:cNvGraphicFramePr/>
          <p:nvPr>
            <p:extLst>
              <p:ext uri="{D42A27DB-BD31-4B8C-83A1-F6EECF244321}">
                <p14:modId xmlns:p14="http://schemas.microsoft.com/office/powerpoint/2010/main" val="4210234240"/>
              </p:ext>
            </p:extLst>
          </p:nvPr>
        </p:nvGraphicFramePr>
        <p:xfrm>
          <a:off x="1225015" y="2613679"/>
          <a:ext cx="7464304" cy="3787105"/>
        </p:xfrm>
        <a:graphic>
          <a:graphicData uri="http://schemas.openxmlformats.org/drawingml/2006/table">
            <a:tbl>
              <a:tblPr firstRow="1" bandRow="1">
                <a:noFill/>
                <a:tableStyleId>{299E5555-2334-4490-95A5-B515CDC06F4D}</a:tableStyleId>
              </a:tblPr>
              <a:tblGrid>
                <a:gridCol w="746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4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 smtClean="0"/>
                        <a:t>School Data Review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 smtClean="0"/>
                        <a:t>West Manor: IB, Family Engagement, Writing, ESOL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 smtClean="0"/>
                        <a:t>Cascade:</a:t>
                      </a:r>
                      <a:r>
                        <a:rPr lang="en-US" sz="1000" baseline="0" dirty="0" smtClean="0"/>
                        <a:t> proficiency/distinguished, ELA/Math, Tier 1 strategies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Young: Tier one, looking forward to partnering with elementary schools, vertical planning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Miles: ELA, phonics skills, AR, increase </a:t>
                      </a:r>
                      <a:r>
                        <a:rPr lang="en-US" sz="1000" baseline="0" dirty="0" err="1" smtClean="0"/>
                        <a:t>lexile</a:t>
                      </a:r>
                      <a:r>
                        <a:rPr lang="en-US" sz="1000" baseline="0" dirty="0" smtClean="0"/>
                        <a:t> scores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Peyton Forest: Eureka Math, student engagement, </a:t>
                      </a:r>
                      <a:r>
                        <a:rPr lang="en-US" sz="1000" baseline="0" dirty="0" err="1" smtClean="0"/>
                        <a:t>lexile</a:t>
                      </a:r>
                      <a:r>
                        <a:rPr lang="en-US" sz="1000" baseline="0" dirty="0" smtClean="0"/>
                        <a:t> scores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Mays: increased Algebra, stagnant Literature, everything else went down, grad rate went up, suspensions went down, attendance stagnant, shifted from SLC’s to content, brought homeroom every day (culture)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Beecher Hills: </a:t>
                      </a:r>
                      <a:r>
                        <a:rPr lang="en-US" sz="1000" baseline="0" dirty="0" err="1" smtClean="0"/>
                        <a:t>inc</a:t>
                      </a:r>
                      <a:r>
                        <a:rPr lang="en-US" sz="1000" baseline="0" dirty="0" smtClean="0"/>
                        <a:t> prof in ELA/Math, teachers know content knowledge (every Tuesday PL), 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grade teachers moved with 5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graders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aseline="0" dirty="0" smtClean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aseline="0" dirty="0" smtClean="0"/>
                        <a:t>Future Agenda Topics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Mays HS: algebra practices that worked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Common </a:t>
                      </a:r>
                      <a:r>
                        <a:rPr lang="en-US" sz="1000" baseline="0" dirty="0" err="1" smtClean="0"/>
                        <a:t>Proactices</a:t>
                      </a:r>
                      <a:endParaRPr lang="en-US" sz="1000" baseline="0" dirty="0" smtClean="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Family Engagement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Math/ELA: what </a:t>
                      </a:r>
                      <a:r>
                        <a:rPr lang="en-US" sz="1000" baseline="0" smtClean="0"/>
                        <a:t>is everyone using?</a:t>
                      </a:r>
                      <a:endParaRPr lang="en-US" sz="600" dirty="0" smtClean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600" dirty="0" smtClean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600" dirty="0" smtClean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3169339" y="1165853"/>
            <a:ext cx="386644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1306469" y="2609037"/>
            <a:ext cx="20010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Data Review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School-based Solutions Update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 Update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Update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4957" y="3484458"/>
            <a:ext cx="5340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Notes: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544879" y="32732"/>
            <a:ext cx="19944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Advisory Team (CAT) Role: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6044521" y="341230"/>
            <a:ext cx="3099479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&amp; update the Cluster Plan 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 &amp; provide advice on school-based solutions which affect the cluster as a whole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the health &amp; function of GO Teams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community-wide communication, engagement, and advocacy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85;p13"/>
          <p:cNvSpPr txBox="1"/>
          <p:nvPr/>
        </p:nvSpPr>
        <p:spPr>
          <a:xfrm>
            <a:off x="0" y="6470074"/>
            <a:ext cx="5153891" cy="20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Attendees: Danielle Battle, Travis Norvell, Noletha High</a:t>
            </a:r>
          </a:p>
        </p:txBody>
      </p:sp>
      <p:graphicFrame>
        <p:nvGraphicFramePr>
          <p:cNvPr id="22" name="Google Shape;84;p13"/>
          <p:cNvGraphicFramePr/>
          <p:nvPr>
            <p:extLst>
              <p:ext uri="{D42A27DB-BD31-4B8C-83A1-F6EECF244321}">
                <p14:modId xmlns:p14="http://schemas.microsoft.com/office/powerpoint/2010/main" val="845473814"/>
              </p:ext>
            </p:extLst>
          </p:nvPr>
        </p:nvGraphicFramePr>
        <p:xfrm>
          <a:off x="77385" y="294978"/>
          <a:ext cx="2972975" cy="19975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/>
                        <a:t>Mays HS</a:t>
                      </a:r>
                      <a:endParaRPr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Richard Fowler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Young MS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Kara Stimpson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 err="1"/>
                        <a:t>Tiersa</a:t>
                      </a:r>
                      <a:r>
                        <a:rPr lang="en-US" sz="800" dirty="0"/>
                        <a:t> </a:t>
                      </a:r>
                      <a:r>
                        <a:rPr lang="en-US" sz="800" dirty="0" err="1"/>
                        <a:t>McClardy</a:t>
                      </a:r>
                      <a:endParaRPr sz="800" dirty="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Beecher Hills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/>
                        <a:t>Tiffany Harvey</a:t>
                      </a:r>
                      <a:endParaRPr sz="800" dirty="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Cascade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Tiffany Momon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Ann Thomas Davis</a:t>
                      </a:r>
                      <a:endParaRPr sz="80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Miles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 smtClean="0"/>
                        <a:t>(</a:t>
                      </a:r>
                      <a:r>
                        <a:rPr lang="en-US" sz="800" dirty="0" err="1" smtClean="0"/>
                        <a:t>LaTanya</a:t>
                      </a:r>
                      <a:r>
                        <a:rPr lang="en-US" sz="800" dirty="0" smtClean="0"/>
                        <a:t> Rohan)</a:t>
                      </a:r>
                      <a:endParaRPr sz="800" dirty="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Keisha Miles</a:t>
                      </a:r>
                      <a:endParaRPr sz="80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Peyton Forest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Jessica Welch</a:t>
                      </a:r>
                      <a:endParaRPr sz="80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West Manor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Reginald Lawrence</a:t>
                      </a:r>
                      <a:endParaRPr sz="800"/>
                    </a:p>
                  </a:txBody>
                  <a:tcPr marL="82050" marR="82050" marT="41025" marB="41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82050" marR="82050" marT="41025" marB="410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Early Childhood Rep</a:t>
                      </a:r>
                      <a:endParaRPr sz="800"/>
                    </a:p>
                  </a:txBody>
                  <a:tcPr marL="82050" marR="82050" marT="41025" marB="410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82050" marR="82050" marT="41025" marB="410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3" name="Google Shape;91;p13"/>
          <p:cNvSpPr txBox="1"/>
          <p:nvPr/>
        </p:nvSpPr>
        <p:spPr>
          <a:xfrm>
            <a:off x="3362661" y="849062"/>
            <a:ext cx="23695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Mays Cluster Advisory Team (CAT) Goals: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100;p13"/>
          <p:cNvPicPr preferRelativeResize="0"/>
          <p:nvPr/>
        </p:nvPicPr>
        <p:blipFill rotWithShape="1">
          <a:blip r:embed="rId3">
            <a:alphaModFix/>
          </a:blip>
          <a:srcRect b="13449"/>
          <a:stretch/>
        </p:blipFill>
        <p:spPr>
          <a:xfrm>
            <a:off x="3542526" y="46806"/>
            <a:ext cx="1994450" cy="808594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86;p13"/>
          <p:cNvSpPr txBox="1"/>
          <p:nvPr/>
        </p:nvSpPr>
        <p:spPr>
          <a:xfrm>
            <a:off x="0" y="2509986"/>
            <a:ext cx="12250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1: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 4 (5:30pm)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275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Harvey, Tiffany</cp:lastModifiedBy>
  <cp:revision>5</cp:revision>
  <dcterms:modified xsi:type="dcterms:W3CDTF">2018-12-06T03:13:12Z</dcterms:modified>
</cp:coreProperties>
</file>